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handoutMasterIdLst>
    <p:handoutMasterId r:id="rId7"/>
  </p:handoutMasterIdLst>
  <p:sldIdLst>
    <p:sldId id="261" r:id="rId5"/>
    <p:sldId id="260" r:id="rId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434"/>
    <a:srgbClr val="00DD41"/>
    <a:srgbClr val="A8FF3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2" d="100"/>
          <a:sy n="142" d="100"/>
        </p:scale>
        <p:origin x="714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B3BC2A7-2252-4E61-82E7-292607D32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12B70B5-9E62-4401-96A9-EE3B2F86A3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96B53-E2B0-4339-BD1A-EFAAECD88692}" type="datetimeFigureOut">
              <a:rPr lang="pt-BR" smtClean="0"/>
              <a:t>08/08/2022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93E705-31D7-45C4-A2E7-03D01DC83F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FA4D4FB-AF44-4923-90C1-F34C92D7F9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C0C93-E60F-48EF-9E00-5F1F5D914D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2969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p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4D1278F3-8EF1-40E7-837B-A2EF02B764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4" y="0"/>
            <a:ext cx="914311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41025" y="1740832"/>
            <a:ext cx="4094976" cy="1105674"/>
          </a:xfrm>
          <a:prstGeom prst="rect">
            <a:avLst/>
          </a:prstGeom>
        </p:spPr>
        <p:txBody>
          <a:bodyPr/>
          <a:lstStyle>
            <a:lvl1pPr algn="r">
              <a:defRPr sz="24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x-none" dirty="0"/>
              <a:t>Título da Apresentação</a:t>
            </a:r>
            <a:br>
              <a:rPr lang="x-none" dirty="0"/>
            </a:br>
            <a:r>
              <a:rPr lang="x-none" dirty="0"/>
              <a:t>com possibilidade de</a:t>
            </a:r>
            <a:br>
              <a:rPr lang="x-none" dirty="0"/>
            </a:br>
            <a:r>
              <a:rPr lang="x-none" dirty="0"/>
              <a:t>linhas múltiplas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41024" y="2914649"/>
            <a:ext cx="4094975" cy="8210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i="1" baseline="0">
                <a:solidFill>
                  <a:srgbClr val="00DD4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Subtítulo da Apresentação</a:t>
            </a:r>
            <a:r>
              <a:rPr lang="en-US" dirty="0"/>
              <a:t> com </a:t>
            </a:r>
            <a:r>
              <a:rPr lang="pt-BR" dirty="0"/>
              <a:t>possibilidade de linhas múltiplas</a:t>
            </a:r>
            <a:endParaRPr lang="x-none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A9B00C99-A6A6-421A-9FF9-8C336CCB1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6411" y="385761"/>
            <a:ext cx="2014765" cy="76438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2246143-DBFC-49FE-9CDF-4920DC2CF3EA}"/>
              </a:ext>
            </a:extLst>
          </p:cNvPr>
          <p:cNvSpPr txBox="1"/>
          <p:nvPr userDrawn="1"/>
        </p:nvSpPr>
        <p:spPr>
          <a:xfrm>
            <a:off x="7114384" y="4436269"/>
            <a:ext cx="15216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300" b="1" dirty="0">
                <a:solidFill>
                  <a:srgbClr val="00DD41"/>
                </a:solidFill>
                <a:latin typeface="Arial"/>
                <a:cs typeface="Arial"/>
              </a:rPr>
              <a:t>csdbr.com</a:t>
            </a:r>
          </a:p>
        </p:txBody>
      </p:sp>
    </p:spTree>
    <p:extLst>
      <p:ext uri="{BB962C8B-B14F-4D97-AF65-F5344CB8AC3E}">
        <p14:creationId xmlns:p14="http://schemas.microsoft.com/office/powerpoint/2010/main" val="351600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596C1CE-F3A2-4A6C-B170-655A28B2519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3325441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B3EC53BF-90AB-4445-8B06-B98B5A740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375AF1E0-D943-41E8-B7AB-35338FD8E3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323851" y="-1292089"/>
            <a:ext cx="12140434" cy="68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79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B3EC53BF-90AB-4445-8B06-B98B5A740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93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B3EC53BF-90AB-4445-8B06-B98B5A740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DD9B64B-30D7-4E32-A344-1BEF5D35FCB3}"/>
              </a:ext>
            </a:extLst>
          </p:cNvPr>
          <p:cNvSpPr txBox="1"/>
          <p:nvPr userDrawn="1"/>
        </p:nvSpPr>
        <p:spPr>
          <a:xfrm>
            <a:off x="322653" y="4482154"/>
            <a:ext cx="1106642" cy="930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pt-BR" sz="1050">
                <a:solidFill>
                  <a:srgbClr val="002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www.csdbr.com</a:t>
            </a:r>
            <a:endParaRPr lang="pt-BR" sz="1050" dirty="0">
              <a:solidFill>
                <a:srgbClr val="0024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AB63DA9-2DC6-4974-926F-EF89F9A9D9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1348" y="4503297"/>
            <a:ext cx="547434" cy="47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40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D43FE57F-5542-4188-AE16-24C6210C8C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7627" y="4514921"/>
            <a:ext cx="523721" cy="44613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9B00DDB-7794-40BB-8925-50B6318643DB}"/>
              </a:ext>
            </a:extLst>
          </p:cNvPr>
          <p:cNvSpPr txBox="1"/>
          <p:nvPr userDrawn="1"/>
        </p:nvSpPr>
        <p:spPr>
          <a:xfrm>
            <a:off x="322653" y="4482154"/>
            <a:ext cx="1106642" cy="930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pt-BR" sz="1050" dirty="0">
                <a:solidFill>
                  <a:srgbClr val="002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www.csdbr.com</a:t>
            </a:r>
          </a:p>
        </p:txBody>
      </p:sp>
    </p:spTree>
    <p:extLst>
      <p:ext uri="{BB962C8B-B14F-4D97-AF65-F5344CB8AC3E}">
        <p14:creationId xmlns:p14="http://schemas.microsoft.com/office/powerpoint/2010/main" val="3277305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D43FE57F-5542-4188-AE16-24C6210C8C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7627" y="4514921"/>
            <a:ext cx="523721" cy="44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1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69B00DDB-7794-40BB-8925-50B6318643DB}"/>
              </a:ext>
            </a:extLst>
          </p:cNvPr>
          <p:cNvSpPr txBox="1"/>
          <p:nvPr userDrawn="1"/>
        </p:nvSpPr>
        <p:spPr>
          <a:xfrm>
            <a:off x="322653" y="4482154"/>
            <a:ext cx="1106642" cy="930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pt-BR" sz="1050" dirty="0">
                <a:solidFill>
                  <a:srgbClr val="002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www.csdbr.com</a:t>
            </a:r>
          </a:p>
        </p:txBody>
      </p:sp>
    </p:spTree>
    <p:extLst>
      <p:ext uri="{BB962C8B-B14F-4D97-AF65-F5344CB8AC3E}">
        <p14:creationId xmlns:p14="http://schemas.microsoft.com/office/powerpoint/2010/main" val="4282609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ssoa com a mão no queixo&#10;&#10;Descrição gerada automaticamente com confiança média">
            <a:extLst>
              <a:ext uri="{FF2B5EF4-FFF2-40B4-BE49-F238E27FC236}">
                <a16:creationId xmlns:a16="http://schemas.microsoft.com/office/drawing/2014/main" id="{2820E0AC-8000-4ED9-88A9-EBC3AB0301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" y="0"/>
            <a:ext cx="9143111" cy="51435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677A7D0-4C98-45DD-9160-2850307ABA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5487" y="1764196"/>
            <a:ext cx="3186326" cy="185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625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LA 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esenho de pessoa com a mão no ar&#10;&#10;Descrição gerada automaticamente com confiança baixa">
            <a:extLst>
              <a:ext uri="{FF2B5EF4-FFF2-40B4-BE49-F238E27FC236}">
                <a16:creationId xmlns:a16="http://schemas.microsoft.com/office/drawing/2014/main" id="{C6CE00B4-17F6-4F58-B700-BB619BCB44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" y="0"/>
            <a:ext cx="91431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95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o Cap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Retângulo&#10;&#10;Descrição gerada automaticamente">
            <a:extLst>
              <a:ext uri="{FF2B5EF4-FFF2-40B4-BE49-F238E27FC236}">
                <a16:creationId xmlns:a16="http://schemas.microsoft.com/office/drawing/2014/main" id="{390BA6E7-002D-41A1-952A-5511B77ABB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4" y="0"/>
            <a:ext cx="9143111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95611" y="1336679"/>
            <a:ext cx="5953511" cy="806833"/>
          </a:xfrm>
          <a:prstGeom prst="rect">
            <a:avLst/>
          </a:prstGeom>
        </p:spPr>
        <p:txBody>
          <a:bodyPr/>
          <a:lstStyle>
            <a:lvl1pPr algn="l">
              <a:defRPr sz="23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x-none" dirty="0"/>
              <a:t>TÍTULO DO CAPÍTULO COM POSSIBILIDADE DE LINHAS MÚLTIPLAS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611" y="2299863"/>
            <a:ext cx="5953511" cy="4074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i="1" baseline="0">
                <a:solidFill>
                  <a:srgbClr val="00DD4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Subtítulo do Capítulo se necessário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7216D08-1A83-4C78-87C1-7B2E67DB9A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7720" y="4207669"/>
            <a:ext cx="1590855" cy="60245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AC55848-D8C2-44D6-9DC7-70CFCAF6B00A}"/>
              </a:ext>
            </a:extLst>
          </p:cNvPr>
          <p:cNvSpPr txBox="1"/>
          <p:nvPr userDrawn="1"/>
        </p:nvSpPr>
        <p:spPr>
          <a:xfrm>
            <a:off x="500065" y="4586288"/>
            <a:ext cx="15216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300" b="1" dirty="0">
                <a:solidFill>
                  <a:srgbClr val="00DD41"/>
                </a:solidFill>
                <a:latin typeface="Arial"/>
                <a:cs typeface="Arial"/>
              </a:rPr>
              <a:t>csdbr.com</a:t>
            </a:r>
          </a:p>
        </p:txBody>
      </p:sp>
    </p:spTree>
    <p:extLst>
      <p:ext uri="{BB962C8B-B14F-4D97-AF65-F5344CB8AC3E}">
        <p14:creationId xmlns:p14="http://schemas.microsoft.com/office/powerpoint/2010/main" val="179308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065310D0-24F1-4BB4-A395-8BCAD9FEA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4" y="0"/>
            <a:ext cx="9143111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01261" y="440085"/>
            <a:ext cx="4270155" cy="364642"/>
          </a:xfrm>
          <a:prstGeom prst="rect">
            <a:avLst/>
          </a:prstGeom>
        </p:spPr>
        <p:txBody>
          <a:bodyPr/>
          <a:lstStyle>
            <a:lvl1pPr algn="l">
              <a:defRPr sz="26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x-none" dirty="0"/>
              <a:t>Título do slide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1262" y="230641"/>
            <a:ext cx="5043486" cy="2974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i="1" baseline="0">
                <a:solidFill>
                  <a:srgbClr val="00DD4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Tema ou capítulo do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01638" y="1617235"/>
            <a:ext cx="4057511" cy="278130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71416" y="1617235"/>
            <a:ext cx="4057511" cy="2781300"/>
          </a:xfrm>
        </p:spPr>
        <p:txBody>
          <a:bodyPr/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pic>
        <p:nvPicPr>
          <p:cNvPr id="11" name="Gráfico 6">
            <a:extLst>
              <a:ext uri="{FF2B5EF4-FFF2-40B4-BE49-F238E27FC236}">
                <a16:creationId xmlns:a16="http://schemas.microsoft.com/office/drawing/2014/main" id="{92495FF1-9430-4F68-9811-0596C95C1C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5035" y="230640"/>
            <a:ext cx="1416247" cy="53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51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01261" y="440085"/>
            <a:ext cx="4270155" cy="364642"/>
          </a:xfrm>
          <a:prstGeom prst="rect">
            <a:avLst/>
          </a:prstGeom>
        </p:spPr>
        <p:txBody>
          <a:bodyPr/>
          <a:lstStyle>
            <a:lvl1pPr algn="l">
              <a:defRPr sz="26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x-none" dirty="0"/>
              <a:t>Título do slide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1262" y="230641"/>
            <a:ext cx="5043486" cy="2974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i="1" baseline="0">
                <a:solidFill>
                  <a:srgbClr val="00DD4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Tema ou capítulo do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01638" y="1640287"/>
            <a:ext cx="8339137" cy="2677713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9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rma, Polígono&#10;&#10;Descrição gerada automaticamente">
            <a:extLst>
              <a:ext uri="{FF2B5EF4-FFF2-40B4-BE49-F238E27FC236}">
                <a16:creationId xmlns:a16="http://schemas.microsoft.com/office/drawing/2014/main" id="{3A6CE139-79C9-4311-9A97-6E345667E4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4" y="0"/>
            <a:ext cx="9143111" cy="51435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15364" y="1217188"/>
            <a:ext cx="4094975" cy="31300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 i="0" baseline="0">
                <a:solidFill>
                  <a:srgbClr val="00DD4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NOME DO COLABORADOR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14863" y="1524620"/>
            <a:ext cx="4095750" cy="41445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>
                <a:solidFill>
                  <a:srgbClr val="00DD4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err="1"/>
              <a:t>e-mail@csdbr.com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57102" y="456971"/>
            <a:ext cx="5953511" cy="447518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x-none" dirty="0"/>
              <a:t>OBRIGADO!</a:t>
            </a:r>
            <a:endParaRPr lang="en-US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BE7B2F7-100D-498C-8819-CF647B764F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6633" y="3976320"/>
            <a:ext cx="1693421" cy="64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31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n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FC5F4CFC-A964-4243-B740-42605A011A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4" y="0"/>
            <a:ext cx="9143111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01261" y="440085"/>
            <a:ext cx="4270155" cy="364642"/>
          </a:xfrm>
          <a:prstGeom prst="rect">
            <a:avLst/>
          </a:prstGeom>
        </p:spPr>
        <p:txBody>
          <a:bodyPr/>
          <a:lstStyle>
            <a:lvl1pPr algn="l">
              <a:defRPr sz="26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x-none" dirty="0"/>
              <a:t>Título do slide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1262" y="230641"/>
            <a:ext cx="5043486" cy="2974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i="1" baseline="0">
                <a:solidFill>
                  <a:srgbClr val="00DD4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Tema ou capítulo do slide</a:t>
            </a:r>
          </a:p>
        </p:txBody>
      </p:sp>
      <p:pic>
        <p:nvPicPr>
          <p:cNvPr id="5" name="Gráfico 6">
            <a:extLst>
              <a:ext uri="{FF2B5EF4-FFF2-40B4-BE49-F238E27FC236}">
                <a16:creationId xmlns:a16="http://schemas.microsoft.com/office/drawing/2014/main" id="{92495FF1-9430-4F68-9811-0596C95C1C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5035" y="230640"/>
            <a:ext cx="1416247" cy="537311"/>
          </a:xfrm>
          <a:prstGeom prst="rect">
            <a:avLst/>
          </a:prstGeom>
        </p:spPr>
      </p:pic>
      <p:sp>
        <p:nvSpPr>
          <p:cNvPr id="6" name="Marcador de Posição do Texto 3"/>
          <p:cNvSpPr>
            <a:spLocks noGrp="1"/>
          </p:cNvSpPr>
          <p:nvPr>
            <p:ph type="body" sz="quarter" idx="10"/>
          </p:nvPr>
        </p:nvSpPr>
        <p:spPr>
          <a:xfrm>
            <a:off x="401638" y="1640287"/>
            <a:ext cx="8339137" cy="2677713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6138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A1936F-A85A-4187-91ED-C07EF27E24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1261" y="440085"/>
            <a:ext cx="4270155" cy="364642"/>
          </a:xfrm>
          <a:prstGeom prst="rect">
            <a:avLst/>
          </a:prstGeom>
        </p:spPr>
        <p:txBody>
          <a:bodyPr/>
          <a:lstStyle>
            <a:lvl1pPr algn="l">
              <a:defRPr sz="2600" b="1" baseline="0">
                <a:solidFill>
                  <a:srgbClr val="002434"/>
                </a:solidFill>
                <a:latin typeface="Arial"/>
                <a:cs typeface="Arial"/>
              </a:defRPr>
            </a:lvl1pPr>
          </a:lstStyle>
          <a:p>
            <a:r>
              <a:rPr lang="x-none" dirty="0"/>
              <a:t>Título do slide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A561CA1-4126-433D-8F70-98C7DDC404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1262" y="230641"/>
            <a:ext cx="5043486" cy="2974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i="1" baseline="0">
                <a:solidFill>
                  <a:srgbClr val="00DD4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Tema ou capítulo do slide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45C47B7-D45E-43E3-A62B-E94FD226A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638" y="1617235"/>
            <a:ext cx="4057511" cy="278130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E4A8652-2F94-4501-9EAC-9EDAD14372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1416" y="1617235"/>
            <a:ext cx="4057511" cy="2781300"/>
          </a:xfrm>
        </p:spPr>
        <p:txBody>
          <a:bodyPr/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pic>
        <p:nvPicPr>
          <p:cNvPr id="8" name="Gráfico 5">
            <a:extLst>
              <a:ext uri="{FF2B5EF4-FFF2-40B4-BE49-F238E27FC236}">
                <a16:creationId xmlns:a16="http://schemas.microsoft.com/office/drawing/2014/main" id="{C4C46467-6575-4A39-A7A1-99719A416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5035" y="230641"/>
            <a:ext cx="1418833" cy="5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88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804B6-1B01-41A0-BB4C-83802112A8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638" y="1640287"/>
            <a:ext cx="8339137" cy="2677713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2ED39D-2B44-4A9F-8542-BAE728A68EC0}"/>
              </a:ext>
            </a:extLst>
          </p:cNvPr>
          <p:cNvSpPr txBox="1">
            <a:spLocks/>
          </p:cNvSpPr>
          <p:nvPr userDrawn="1"/>
        </p:nvSpPr>
        <p:spPr>
          <a:xfrm>
            <a:off x="401261" y="440085"/>
            <a:ext cx="4270155" cy="364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1" kern="1200" baseline="0">
                <a:solidFill>
                  <a:srgbClr val="00243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x-none"/>
              <a:t>Título do slide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F12D30D-D3FA-4271-A235-8E9593C37C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1262" y="230641"/>
            <a:ext cx="5043486" cy="2974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i="1" baseline="0">
                <a:solidFill>
                  <a:srgbClr val="00DD4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Tema ou capítulo do slide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C4C46467-6575-4A39-A7A1-99719A416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5035" y="230641"/>
            <a:ext cx="1418833" cy="5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58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Rosto de mulher com vestido verde&#10;&#10;Descrição gerada automaticamente com confiança média">
            <a:extLst>
              <a:ext uri="{FF2B5EF4-FFF2-40B4-BE49-F238E27FC236}">
                <a16:creationId xmlns:a16="http://schemas.microsoft.com/office/drawing/2014/main" id="{13386735-5BAE-408A-8ECC-014D3CF789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4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2B05FB6-26CD-40C8-A50C-52222C91EF6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154988" y="4991100"/>
            <a:ext cx="83343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r"/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[USO INTERNO]</a:t>
            </a:r>
          </a:p>
        </p:txBody>
      </p:sp>
    </p:spTree>
    <p:extLst>
      <p:ext uri="{BB962C8B-B14F-4D97-AF65-F5344CB8AC3E}">
        <p14:creationId xmlns:p14="http://schemas.microsoft.com/office/powerpoint/2010/main" val="3448066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4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DD41"/>
        </a:buClr>
        <a:buFont typeface="Arial"/>
        <a:buChar char="•"/>
        <a:defRPr sz="1600" b="0" kern="1200">
          <a:solidFill>
            <a:srgbClr val="002434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DD41"/>
        </a:buClr>
        <a:buFont typeface="Arial"/>
        <a:buChar char="–"/>
        <a:defRPr sz="1400" i="0" kern="1200">
          <a:solidFill>
            <a:schemeClr val="tx1">
              <a:lumMod val="50000"/>
              <a:lumOff val="50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DD41"/>
        </a:buClr>
        <a:buFont typeface="Arial"/>
        <a:buChar char="•"/>
        <a:defRPr sz="1400" kern="1200">
          <a:solidFill>
            <a:srgbClr val="002434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DD41"/>
        </a:buClr>
        <a:buFont typeface="Arial"/>
        <a:buChar char="–"/>
        <a:defRPr sz="1200" kern="1200">
          <a:solidFill>
            <a:srgbClr val="002434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DD41"/>
        </a:buClr>
        <a:buFont typeface="Arial"/>
        <a:buChar char="»"/>
        <a:defRPr sz="1200" kern="1200">
          <a:solidFill>
            <a:srgbClr val="002434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BCA57D07-44A6-068A-03F8-9C453C3CC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11" y="2311971"/>
            <a:ext cx="901663" cy="90166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FCE7796-3F4A-3D04-3DBD-404AD275D791}"/>
              </a:ext>
            </a:extLst>
          </p:cNvPr>
          <p:cNvSpPr txBox="1"/>
          <p:nvPr/>
        </p:nvSpPr>
        <p:spPr>
          <a:xfrm>
            <a:off x="3393441" y="1183812"/>
            <a:ext cx="1737976" cy="1555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300" dirty="0">
                <a:solidFill>
                  <a:srgbClr val="002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pt-BR" sz="1300" dirty="0">
                <a:solidFill>
                  <a:srgbClr val="002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“</a:t>
            </a:r>
            <a:r>
              <a:rPr lang="pt-BR" sz="1300" dirty="0" err="1">
                <a:solidFill>
                  <a:srgbClr val="002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status”:”pendente</a:t>
            </a:r>
            <a:r>
              <a:rPr lang="pt-BR" sz="1300" dirty="0">
                <a:solidFill>
                  <a:srgbClr val="002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”,</a:t>
            </a:r>
          </a:p>
          <a:p>
            <a:pPr>
              <a:lnSpc>
                <a:spcPct val="150000"/>
              </a:lnSpc>
            </a:pPr>
            <a:r>
              <a:rPr lang="pt-BR" sz="1300" dirty="0">
                <a:solidFill>
                  <a:srgbClr val="002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“velocidade”:100,</a:t>
            </a:r>
          </a:p>
          <a:p>
            <a:pPr>
              <a:lnSpc>
                <a:spcPct val="150000"/>
              </a:lnSpc>
            </a:pPr>
            <a:r>
              <a:rPr lang="pt-BR" sz="1300" dirty="0">
                <a:solidFill>
                  <a:srgbClr val="002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“placa”:”AAA-0000”</a:t>
            </a:r>
          </a:p>
          <a:p>
            <a:pPr>
              <a:lnSpc>
                <a:spcPct val="150000"/>
              </a:lnSpc>
            </a:pPr>
            <a:r>
              <a:rPr lang="pt-BR" sz="1300" dirty="0">
                <a:solidFill>
                  <a:srgbClr val="002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BDF17FA-5C9E-2F23-08DA-DF53D7CE5FCF}"/>
              </a:ext>
            </a:extLst>
          </p:cNvPr>
          <p:cNvSpPr/>
          <p:nvPr/>
        </p:nvSpPr>
        <p:spPr>
          <a:xfrm>
            <a:off x="3449641" y="1223132"/>
            <a:ext cx="1737976" cy="181957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D55197-5203-3DE7-214C-F9194CB94732}"/>
              </a:ext>
            </a:extLst>
          </p:cNvPr>
          <p:cNvSpPr txBox="1"/>
          <p:nvPr/>
        </p:nvSpPr>
        <p:spPr>
          <a:xfrm>
            <a:off x="6072897" y="2188178"/>
            <a:ext cx="2382971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dirty="0">
                <a:solidFill>
                  <a:srgbClr val="002434"/>
                </a:solidFill>
                <a:latin typeface="Arial"/>
                <a:cs typeface="Arial"/>
              </a:rPr>
              <a:t>Verificar se a velocidade está OK</a:t>
            </a:r>
          </a:p>
          <a:p>
            <a:endParaRPr lang="pt-BR" sz="1300" dirty="0">
              <a:solidFill>
                <a:srgbClr val="002434"/>
              </a:solidFill>
              <a:latin typeface="Arial"/>
              <a:cs typeface="Arial"/>
            </a:endParaRPr>
          </a:p>
          <a:p>
            <a:r>
              <a:rPr lang="pt-BR" sz="1300" dirty="0">
                <a:solidFill>
                  <a:srgbClr val="002434"/>
                </a:solidFill>
                <a:latin typeface="Arial"/>
                <a:cs typeface="Arial"/>
              </a:rPr>
              <a:t>Calcular valor da multa, caso velocidade acima do esperado.</a:t>
            </a:r>
          </a:p>
          <a:p>
            <a:endParaRPr lang="pt-BR" sz="1300" dirty="0">
              <a:solidFill>
                <a:srgbClr val="002434"/>
              </a:solidFill>
              <a:latin typeface="Arial"/>
              <a:cs typeface="Arial"/>
            </a:endParaRPr>
          </a:p>
          <a:p>
            <a:r>
              <a:rPr lang="pt-BR" sz="1300" dirty="0">
                <a:solidFill>
                  <a:srgbClr val="002434"/>
                </a:solidFill>
                <a:latin typeface="Arial"/>
                <a:cs typeface="Arial"/>
              </a:rPr>
              <a:t>Enviar o evento para criar um relatório.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DE8E144-3C00-C74F-A001-2FDD94FBF625}"/>
              </a:ext>
            </a:extLst>
          </p:cNvPr>
          <p:cNvSpPr/>
          <p:nvPr/>
        </p:nvSpPr>
        <p:spPr>
          <a:xfrm>
            <a:off x="6072897" y="2188178"/>
            <a:ext cx="2382971" cy="189282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B3DE6B9-FFB7-3ECF-FF61-5B91DA63CE99}"/>
              </a:ext>
            </a:extLst>
          </p:cNvPr>
          <p:cNvSpPr/>
          <p:nvPr/>
        </p:nvSpPr>
        <p:spPr>
          <a:xfrm>
            <a:off x="3449641" y="3213634"/>
            <a:ext cx="1737976" cy="181957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455B88E-FE83-90AE-3293-E735B211869C}"/>
              </a:ext>
            </a:extLst>
          </p:cNvPr>
          <p:cNvSpPr txBox="1"/>
          <p:nvPr/>
        </p:nvSpPr>
        <p:spPr>
          <a:xfrm>
            <a:off x="3449641" y="3153122"/>
            <a:ext cx="1737976" cy="187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dirty="0">
                <a:solidFill>
                  <a:srgbClr val="002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 </a:t>
            </a:r>
          </a:p>
          <a:p>
            <a:pPr>
              <a:lnSpc>
                <a:spcPct val="150000"/>
              </a:lnSpc>
            </a:pPr>
            <a:r>
              <a:rPr lang="pt-BR" sz="1100" dirty="0">
                <a:solidFill>
                  <a:srgbClr val="002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pt-BR" sz="1100" dirty="0" err="1">
                <a:solidFill>
                  <a:srgbClr val="002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status”:”executado</a:t>
            </a:r>
            <a:r>
              <a:rPr lang="pt-BR" sz="1100" dirty="0">
                <a:solidFill>
                  <a:srgbClr val="002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”,</a:t>
            </a:r>
          </a:p>
          <a:p>
            <a:pPr>
              <a:lnSpc>
                <a:spcPct val="150000"/>
              </a:lnSpc>
            </a:pPr>
            <a:r>
              <a:rPr lang="pt-BR" sz="1100" dirty="0">
                <a:solidFill>
                  <a:srgbClr val="002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“velocidade”:100,</a:t>
            </a:r>
          </a:p>
          <a:p>
            <a:pPr>
              <a:lnSpc>
                <a:spcPct val="150000"/>
              </a:lnSpc>
            </a:pPr>
            <a:r>
              <a:rPr lang="pt-BR" sz="1100" dirty="0">
                <a:solidFill>
                  <a:srgbClr val="002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“placa”:”AAA-0000”</a:t>
            </a:r>
          </a:p>
          <a:p>
            <a:pPr>
              <a:lnSpc>
                <a:spcPct val="150000"/>
              </a:lnSpc>
            </a:pPr>
            <a:r>
              <a:rPr lang="pt-BR" sz="1100" dirty="0">
                <a:solidFill>
                  <a:srgbClr val="002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“multa”:150.00,</a:t>
            </a:r>
          </a:p>
          <a:p>
            <a:pPr>
              <a:lnSpc>
                <a:spcPct val="150000"/>
              </a:lnSpc>
            </a:pPr>
            <a:r>
              <a:rPr lang="pt-BR" sz="1100" dirty="0">
                <a:solidFill>
                  <a:srgbClr val="002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“pontos”:5</a:t>
            </a:r>
          </a:p>
          <a:p>
            <a:pPr>
              <a:lnSpc>
                <a:spcPct val="150000"/>
              </a:lnSpc>
            </a:pPr>
            <a:r>
              <a:rPr lang="pt-BR" sz="1200" dirty="0">
                <a:solidFill>
                  <a:srgbClr val="0024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cxnSp>
        <p:nvCxnSpPr>
          <p:cNvPr id="22" name="Conector: Curvo 21">
            <a:extLst>
              <a:ext uri="{FF2B5EF4-FFF2-40B4-BE49-F238E27FC236}">
                <a16:creationId xmlns:a16="http://schemas.microsoft.com/office/drawing/2014/main" id="{55835D1C-CD79-64C0-EBEE-3F396BEA52B1}"/>
              </a:ext>
            </a:extLst>
          </p:cNvPr>
          <p:cNvCxnSpPr/>
          <p:nvPr/>
        </p:nvCxnSpPr>
        <p:spPr>
          <a:xfrm flipV="1">
            <a:off x="2400311" y="2010335"/>
            <a:ext cx="880782" cy="477371"/>
          </a:xfrm>
          <a:prstGeom prst="curvedConnector3">
            <a:avLst>
              <a:gd name="adj1" fmla="val 3931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Curvo 24">
            <a:extLst>
              <a:ext uri="{FF2B5EF4-FFF2-40B4-BE49-F238E27FC236}">
                <a16:creationId xmlns:a16="http://schemas.microsoft.com/office/drawing/2014/main" id="{B065615B-FC7B-95FA-DC8D-96D658DF0304}"/>
              </a:ext>
            </a:extLst>
          </p:cNvPr>
          <p:cNvCxnSpPr/>
          <p:nvPr/>
        </p:nvCxnSpPr>
        <p:spPr>
          <a:xfrm>
            <a:off x="5286587" y="1919518"/>
            <a:ext cx="687339" cy="67235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65242459-F1D7-ACA8-8A11-8E56729F7531}"/>
              </a:ext>
            </a:extLst>
          </p:cNvPr>
          <p:cNvCxnSpPr/>
          <p:nvPr/>
        </p:nvCxnSpPr>
        <p:spPr>
          <a:xfrm rot="10800000" flipV="1">
            <a:off x="5286588" y="3482536"/>
            <a:ext cx="687339" cy="62988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FF41D58-1D49-EA8A-7FFF-B9FE7D008C07}"/>
              </a:ext>
            </a:extLst>
          </p:cNvPr>
          <p:cNvSpPr txBox="1"/>
          <p:nvPr/>
        </p:nvSpPr>
        <p:spPr>
          <a:xfrm>
            <a:off x="1373169" y="2756316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1600" dirty="0">
                <a:solidFill>
                  <a:srgbClr val="002434"/>
                </a:solidFill>
                <a:latin typeface="Arial"/>
                <a:cs typeface="Arial"/>
              </a:rPr>
              <a:t>API</a:t>
            </a:r>
            <a:endParaRPr lang="pt-BR" sz="1300" dirty="0">
              <a:solidFill>
                <a:srgbClr val="002434"/>
              </a:solidFill>
              <a:latin typeface="Arial"/>
              <a:cs typeface="Arial"/>
            </a:endParaRPr>
          </a:p>
        </p:txBody>
      </p:sp>
      <p:cxnSp>
        <p:nvCxnSpPr>
          <p:cNvPr id="30" name="Conector: Curvo 29">
            <a:extLst>
              <a:ext uri="{FF2B5EF4-FFF2-40B4-BE49-F238E27FC236}">
                <a16:creationId xmlns:a16="http://schemas.microsoft.com/office/drawing/2014/main" id="{47099D11-7E30-1CC1-9D47-8FED3D434924}"/>
              </a:ext>
            </a:extLst>
          </p:cNvPr>
          <p:cNvCxnSpPr/>
          <p:nvPr/>
        </p:nvCxnSpPr>
        <p:spPr>
          <a:xfrm rot="10800000">
            <a:off x="2357541" y="3539028"/>
            <a:ext cx="993130" cy="530980"/>
          </a:xfrm>
          <a:prstGeom prst="curvedConnector3">
            <a:avLst>
              <a:gd name="adj1" fmla="val 4323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124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38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just">
          <a:defRPr sz="1300" dirty="0" err="1" smtClean="0">
            <a:solidFill>
              <a:srgbClr val="002434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>4</_ip_UnifiedCompliancePolicyUIAction>
    <_ip_UnifiedCompliancePolicyProperties xmlns="http://schemas.microsoft.com/sharepoint/v3" xsi:nil="true"/>
    <TaxCatchAll xmlns="67db0467-e5f2-4200-a1e0-839a9f6f9e1c" xsi:nil="true"/>
    <lcf76f155ced4ddcb4097134ff3c332f xmlns="280a20a5-863b-4769-bb76-74ae4d9b78c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D2A8F880C9D5747AA9F94C8AA5BEBF9" ma:contentTypeVersion="15" ma:contentTypeDescription="Crie um novo documento." ma:contentTypeScope="" ma:versionID="1e55449bdfbcb2189318d106c25e38f5">
  <xsd:schema xmlns:xsd="http://www.w3.org/2001/XMLSchema" xmlns:xs="http://www.w3.org/2001/XMLSchema" xmlns:p="http://schemas.microsoft.com/office/2006/metadata/properties" xmlns:ns1="http://schemas.microsoft.com/sharepoint/v3" xmlns:ns2="280a20a5-863b-4769-bb76-74ae4d9b78c3" xmlns:ns3="67db0467-e5f2-4200-a1e0-839a9f6f9e1c" targetNamespace="http://schemas.microsoft.com/office/2006/metadata/properties" ma:root="true" ma:fieldsID="3d1d2842336ccb8bd7fbaa9a02c75811" ns1:_="" ns2:_="" ns3:_="">
    <xsd:import namespace="http://schemas.microsoft.com/sharepoint/v3"/>
    <xsd:import namespace="280a20a5-863b-4769-bb76-74ae4d9b78c3"/>
    <xsd:import namespace="67db0467-e5f2-4200-a1e0-839a9f6f9e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Propriedades da Política de Conformidade Unificada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Ação de Interface do Usuário da Política de Conformidade Unificada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0a20a5-863b-4769-bb76-74ae4d9b78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c324db42-6da1-4163-947f-b57980efe08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db0467-e5f2-4200-a1e0-839a9f6f9e1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9ce5bfc7-4bd0-449f-bb6a-16af0c5a5b25}" ma:internalName="TaxCatchAll" ma:showField="CatchAllData" ma:web="67db0467-e5f2-4200-a1e0-839a9f6f9e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235444-3AFF-479C-8E6B-26915AB07D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5720FD-1287-44ED-B97E-D4174190C1B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67db0467-e5f2-4200-a1e0-839a9f6f9e1c"/>
    <ds:schemaRef ds:uri="280a20a5-863b-4769-bb76-74ae4d9b78c3"/>
  </ds:schemaRefs>
</ds:datastoreItem>
</file>

<file path=customXml/itemProps3.xml><?xml version="1.0" encoding="utf-8"?>
<ds:datastoreItem xmlns:ds="http://schemas.openxmlformats.org/officeDocument/2006/customXml" ds:itemID="{FB4FB73E-2E87-4561-9B50-6788ADB624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80a20a5-863b-4769-bb76-74ae4d9b78c3"/>
    <ds:schemaRef ds:uri="67db0467-e5f2-4200-a1e0-839a9f6f9e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72</Words>
  <Application>Microsoft Office PowerPoint</Application>
  <PresentationFormat>Apresentação na tela (16:9)</PresentationFormat>
  <Paragraphs>18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5" baseType="lpstr">
      <vt:lpstr>Arial</vt:lpstr>
      <vt:lpstr>Calibri</vt:lpstr>
      <vt:lpstr>Custom Design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Renato Faustino</dc:creator>
  <cp:lastModifiedBy>João Eduardo Ferreira de Lima</cp:lastModifiedBy>
  <cp:revision>25</cp:revision>
  <dcterms:created xsi:type="dcterms:W3CDTF">2019-02-11T16:51:59Z</dcterms:created>
  <dcterms:modified xsi:type="dcterms:W3CDTF">2022-08-08T14:58:07Z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0x0101009D2A8F880C9D5747AA9F94C8AA5BEBF9</vt:lpwstr>
  </property>
  <property fmtid="{D5CDD505-2E9C-101B-9397-08002B2CF9AE}" pid="3" name="Order">
    <vt:r8>2700</vt:r8>
  </property>
  <property fmtid="{D5CDD505-2E9C-101B-9397-08002B2CF9AE}" pid="4" name="MSIP_Label_4ec10607-e4a7-4a50-8607-1128440e7967_Enabled">
    <vt:lpwstr>true</vt:lpwstr>
  </property>
  <property fmtid="{D5CDD505-2E9C-101B-9397-08002B2CF9AE}" pid="5" name="MSIP_Label_4ec10607-e4a7-4a50-8607-1128440e7967_SetDate">
    <vt:lpwstr>2022-01-10T20:17:30Z</vt:lpwstr>
  </property>
  <property fmtid="{D5CDD505-2E9C-101B-9397-08002B2CF9AE}" pid="6" name="MSIP_Label_4ec10607-e4a7-4a50-8607-1128440e7967_Method">
    <vt:lpwstr>Privileged</vt:lpwstr>
  </property>
  <property fmtid="{D5CDD505-2E9C-101B-9397-08002B2CF9AE}" pid="7" name="MSIP_Label_4ec10607-e4a7-4a50-8607-1128440e7967_Name">
    <vt:lpwstr>USO INTERNO</vt:lpwstr>
  </property>
  <property fmtid="{D5CDD505-2E9C-101B-9397-08002B2CF9AE}" pid="8" name="MSIP_Label_4ec10607-e4a7-4a50-8607-1128440e7967_SiteId">
    <vt:lpwstr>60e9ff17-1943-4bb2-8a08-6d0c21cd57e7</vt:lpwstr>
  </property>
  <property fmtid="{D5CDD505-2E9C-101B-9397-08002B2CF9AE}" pid="9" name="MSIP_Label_4ec10607-e4a7-4a50-8607-1128440e7967_ActionId">
    <vt:lpwstr>74984ba8-2212-4669-8204-afbc29e727dd</vt:lpwstr>
  </property>
  <property fmtid="{D5CDD505-2E9C-101B-9397-08002B2CF9AE}" pid="10" name="MSIP_Label_4ec10607-e4a7-4a50-8607-1128440e7967_ContentBits">
    <vt:lpwstr>2</vt:lpwstr>
  </property>
  <property fmtid="{D5CDD505-2E9C-101B-9397-08002B2CF9AE}" pid="11" name="ClassificationContentMarkingFooterLocations">
    <vt:lpwstr>Custom Design:5</vt:lpwstr>
  </property>
  <property fmtid="{D5CDD505-2E9C-101B-9397-08002B2CF9AE}" pid="12" name="ClassificationContentMarkingFooterText">
    <vt:lpwstr>[USO INTERNO]</vt:lpwstr>
  </property>
</Properties>
</file>